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7"/>
    <p:restoredTop sz="94626"/>
  </p:normalViewPr>
  <p:slideViewPr>
    <p:cSldViewPr snapToGrid="0">
      <p:cViewPr varScale="1">
        <p:scale>
          <a:sx n="96" d="100"/>
          <a:sy n="96" d="100"/>
        </p:scale>
        <p:origin x="184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áfico 7">
            <a:extLst>
              <a:ext uri="{FF2B5EF4-FFF2-40B4-BE49-F238E27FC236}">
                <a16:creationId xmlns:a16="http://schemas.microsoft.com/office/drawing/2014/main" id="{8506E874-AD6D-3D00-C65F-8E25FC6CF2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535" t="19259" r="48442" b="22925"/>
          <a:stretch/>
        </p:blipFill>
        <p:spPr>
          <a:xfrm>
            <a:off x="5457825" y="0"/>
            <a:ext cx="6734176" cy="6858000"/>
          </a:xfrm>
          <a:prstGeom prst="rect">
            <a:avLst/>
          </a:prstGeom>
        </p:spPr>
      </p:pic>
      <p:pic>
        <p:nvPicPr>
          <p:cNvPr id="14" name="Gráfico 13">
            <a:extLst>
              <a:ext uri="{FF2B5EF4-FFF2-40B4-BE49-F238E27FC236}">
                <a16:creationId xmlns:a16="http://schemas.microsoft.com/office/drawing/2014/main" id="{B6E66274-9654-D877-A28C-EF1D19A9042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1305" y="284448"/>
            <a:ext cx="2266122" cy="890262"/>
          </a:xfrm>
          <a:prstGeom prst="rect">
            <a:avLst/>
          </a:prstGeom>
        </p:spPr>
      </p:pic>
      <p:sp>
        <p:nvSpPr>
          <p:cNvPr id="15" name="Título 14">
            <a:extLst>
              <a:ext uri="{FF2B5EF4-FFF2-40B4-BE49-F238E27FC236}">
                <a16:creationId xmlns:a16="http://schemas.microsoft.com/office/drawing/2014/main" id="{6DA9B47F-5FC8-BE87-F121-FB4AFB2567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139" y="2081491"/>
            <a:ext cx="5986005" cy="1325563"/>
          </a:xfrm>
        </p:spPr>
        <p:txBody>
          <a:bodyPr anchor="b">
            <a:no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Headline Here</a:t>
            </a:r>
            <a:endParaRPr lang="en-US" dirty="0"/>
          </a:p>
        </p:txBody>
      </p:sp>
      <p:sp>
        <p:nvSpPr>
          <p:cNvPr id="18" name="Marcador de texto 4">
            <a:extLst>
              <a:ext uri="{FF2B5EF4-FFF2-40B4-BE49-F238E27FC236}">
                <a16:creationId xmlns:a16="http://schemas.microsoft.com/office/drawing/2014/main" id="{474E32E5-58D5-56AD-E398-54F89CE5D7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139" y="5488545"/>
            <a:ext cx="5986005" cy="817822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Faculty</a:t>
            </a:r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4EB1B87E-C1F6-05CA-4FCB-928F6AAEB64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139" y="3541697"/>
            <a:ext cx="5986005" cy="110651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 HERE</a:t>
            </a:r>
          </a:p>
        </p:txBody>
      </p:sp>
    </p:spTree>
    <p:extLst>
      <p:ext uri="{BB962C8B-B14F-4D97-AF65-F5344CB8AC3E}">
        <p14:creationId xmlns:p14="http://schemas.microsoft.com/office/powerpoint/2010/main" val="4258009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15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75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AAC78444-7192-1DC7-CA48-C53FAEB89A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535" t="19259" r="48442" b="22925"/>
          <a:stretch/>
        </p:blipFill>
        <p:spPr>
          <a:xfrm>
            <a:off x="5457825" y="0"/>
            <a:ext cx="6734176" cy="6858000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7D1B099D-1952-E11E-1427-2D5DD58F66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2063" y="282811"/>
            <a:ext cx="2552200" cy="1002650"/>
          </a:xfrm>
          <a:prstGeom prst="rect">
            <a:avLst/>
          </a:prstGeom>
        </p:spPr>
      </p:pic>
      <p:sp>
        <p:nvSpPr>
          <p:cNvPr id="4" name="Título 5">
            <a:extLst>
              <a:ext uri="{FF2B5EF4-FFF2-40B4-BE49-F238E27FC236}">
                <a16:creationId xmlns:a16="http://schemas.microsoft.com/office/drawing/2014/main" id="{8D52D73D-4BA7-7E39-34AF-F7E55133A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341" y="2207689"/>
            <a:ext cx="5953207" cy="1398104"/>
          </a:xfrm>
        </p:spPr>
        <p:txBody>
          <a:bodyPr anchor="t">
            <a:normAutofit/>
          </a:bodyPr>
          <a:lstStyle>
            <a:lvl1pPr>
              <a:defRPr sz="7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Thank You!</a:t>
            </a:r>
            <a:endParaRPr lang="en-U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BA158E-8B18-34EE-9062-F36A411099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4341" y="3921812"/>
            <a:ext cx="5953207" cy="189167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Contact info</a:t>
            </a:r>
          </a:p>
        </p:txBody>
      </p:sp>
    </p:spTree>
    <p:extLst>
      <p:ext uri="{BB962C8B-B14F-4D97-AF65-F5344CB8AC3E}">
        <p14:creationId xmlns:p14="http://schemas.microsoft.com/office/powerpoint/2010/main" val="301686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áfico 7">
            <a:extLst>
              <a:ext uri="{FF2B5EF4-FFF2-40B4-BE49-F238E27FC236}">
                <a16:creationId xmlns:a16="http://schemas.microsoft.com/office/drawing/2014/main" id="{8506E874-AD6D-3D00-C65F-8E25FC6CF2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535" t="19259" r="48442" b="22925"/>
          <a:stretch/>
        </p:blipFill>
        <p:spPr>
          <a:xfrm>
            <a:off x="5457825" y="0"/>
            <a:ext cx="6734176" cy="6858000"/>
          </a:xfrm>
          <a:prstGeom prst="rect">
            <a:avLst/>
          </a:prstGeom>
        </p:spPr>
      </p:pic>
      <p:pic>
        <p:nvPicPr>
          <p:cNvPr id="14" name="Gráfico 13">
            <a:extLst>
              <a:ext uri="{FF2B5EF4-FFF2-40B4-BE49-F238E27FC236}">
                <a16:creationId xmlns:a16="http://schemas.microsoft.com/office/drawing/2014/main" id="{B6E66274-9654-D877-A28C-EF1D19A9042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1305" y="284448"/>
            <a:ext cx="2266122" cy="890262"/>
          </a:xfrm>
          <a:prstGeom prst="rect">
            <a:avLst/>
          </a:prstGeom>
        </p:spPr>
      </p:pic>
      <p:sp>
        <p:nvSpPr>
          <p:cNvPr id="2" name="Título 14">
            <a:extLst>
              <a:ext uri="{FF2B5EF4-FFF2-40B4-BE49-F238E27FC236}">
                <a16:creationId xmlns:a16="http://schemas.microsoft.com/office/drawing/2014/main" id="{2336231A-037C-D16F-EF58-AB1A937329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139" y="2081491"/>
            <a:ext cx="5986005" cy="1325563"/>
          </a:xfrm>
        </p:spPr>
        <p:txBody>
          <a:bodyPr anchor="b">
            <a:no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Headline Here</a:t>
            </a:r>
            <a:endParaRPr lang="en-US" dirty="0"/>
          </a:p>
        </p:txBody>
      </p:sp>
      <p:sp>
        <p:nvSpPr>
          <p:cNvPr id="3" name="Marcador de texto 4">
            <a:extLst>
              <a:ext uri="{FF2B5EF4-FFF2-40B4-BE49-F238E27FC236}">
                <a16:creationId xmlns:a16="http://schemas.microsoft.com/office/drawing/2014/main" id="{EA629224-429D-671A-F90F-C1490EA8AD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139" y="5488545"/>
            <a:ext cx="5986005" cy="817822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Faculty</a:t>
            </a: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2E47CF7F-1B8E-F773-93F3-3F07EEBB70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139" y="3541697"/>
            <a:ext cx="5986005" cy="110651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 HERE</a:t>
            </a:r>
          </a:p>
        </p:txBody>
      </p:sp>
    </p:spTree>
    <p:extLst>
      <p:ext uri="{BB962C8B-B14F-4D97-AF65-F5344CB8AC3E}">
        <p14:creationId xmlns:p14="http://schemas.microsoft.com/office/powerpoint/2010/main" val="2257293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DCCEEB7E-885D-BD0D-E13E-0629E4389075}"/>
              </a:ext>
            </a:extLst>
          </p:cNvPr>
          <p:cNvSpPr/>
          <p:nvPr userDrawn="1"/>
        </p:nvSpPr>
        <p:spPr>
          <a:xfrm>
            <a:off x="0" y="1"/>
            <a:ext cx="34575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837E96-D42D-ED2C-D036-C0B155DA5D81}"/>
              </a:ext>
            </a:extLst>
          </p:cNvPr>
          <p:cNvSpPr txBox="1"/>
          <p:nvPr userDrawn="1"/>
        </p:nvSpPr>
        <p:spPr>
          <a:xfrm>
            <a:off x="224561" y="627400"/>
            <a:ext cx="3150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7CDC070F-D23D-EE61-C7A0-E4354587C8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29075" y="1643063"/>
            <a:ext cx="857250" cy="628650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6" name="Marcador de texto 10">
            <a:extLst>
              <a:ext uri="{FF2B5EF4-FFF2-40B4-BE49-F238E27FC236}">
                <a16:creationId xmlns:a16="http://schemas.microsoft.com/office/drawing/2014/main" id="{67BD1399-B4A5-C1B3-3379-A6FEEB5019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29075" y="2464698"/>
            <a:ext cx="857250" cy="628650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02</a:t>
            </a:r>
          </a:p>
        </p:txBody>
      </p:sp>
      <p:sp>
        <p:nvSpPr>
          <p:cNvPr id="17" name="Marcador de texto 10">
            <a:extLst>
              <a:ext uri="{FF2B5EF4-FFF2-40B4-BE49-F238E27FC236}">
                <a16:creationId xmlns:a16="http://schemas.microsoft.com/office/drawing/2014/main" id="{6DF4CB2E-C377-9986-959E-2E92469D4A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29075" y="3286333"/>
            <a:ext cx="857250" cy="628650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03</a:t>
            </a:r>
          </a:p>
        </p:txBody>
      </p:sp>
      <p:sp>
        <p:nvSpPr>
          <p:cNvPr id="18" name="Marcador de texto 10">
            <a:extLst>
              <a:ext uri="{FF2B5EF4-FFF2-40B4-BE49-F238E27FC236}">
                <a16:creationId xmlns:a16="http://schemas.microsoft.com/office/drawing/2014/main" id="{146B2DBE-8A0A-469B-DC36-E2842CCEF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29075" y="4107968"/>
            <a:ext cx="857250" cy="628650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04</a:t>
            </a:r>
          </a:p>
        </p:txBody>
      </p:sp>
      <p:sp>
        <p:nvSpPr>
          <p:cNvPr id="19" name="Marcador de texto 10">
            <a:extLst>
              <a:ext uri="{FF2B5EF4-FFF2-40B4-BE49-F238E27FC236}">
                <a16:creationId xmlns:a16="http://schemas.microsoft.com/office/drawing/2014/main" id="{E730CE04-3833-2519-4F50-FED6678DDA5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29075" y="4929603"/>
            <a:ext cx="857250" cy="628650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05</a:t>
            </a:r>
          </a:p>
        </p:txBody>
      </p:sp>
      <p:sp>
        <p:nvSpPr>
          <p:cNvPr id="20" name="Marcador de texto 10">
            <a:extLst>
              <a:ext uri="{FF2B5EF4-FFF2-40B4-BE49-F238E27FC236}">
                <a16:creationId xmlns:a16="http://schemas.microsoft.com/office/drawing/2014/main" id="{38A847C4-D6D9-2105-9B1F-9D197A2D80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29075" y="5751238"/>
            <a:ext cx="857250" cy="628650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06</a:t>
            </a:r>
          </a:p>
        </p:txBody>
      </p:sp>
      <p:sp>
        <p:nvSpPr>
          <p:cNvPr id="21" name="Marcador de texto 10">
            <a:extLst>
              <a:ext uri="{FF2B5EF4-FFF2-40B4-BE49-F238E27FC236}">
                <a16:creationId xmlns:a16="http://schemas.microsoft.com/office/drawing/2014/main" id="{8E45EE25-BD05-AC5E-1E93-DB7CECBEB9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15753" y="1643063"/>
            <a:ext cx="6214855" cy="62865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Agenda/Topic Name</a:t>
            </a:r>
          </a:p>
        </p:txBody>
      </p:sp>
      <p:sp>
        <p:nvSpPr>
          <p:cNvPr id="22" name="Marcador de texto 10">
            <a:extLst>
              <a:ext uri="{FF2B5EF4-FFF2-40B4-BE49-F238E27FC236}">
                <a16:creationId xmlns:a16="http://schemas.microsoft.com/office/drawing/2014/main" id="{30A3DF64-A71F-A059-BDA0-0342251DB0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15753" y="2464697"/>
            <a:ext cx="6214855" cy="62865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Agenda/Topic Name</a:t>
            </a:r>
          </a:p>
        </p:txBody>
      </p:sp>
      <p:sp>
        <p:nvSpPr>
          <p:cNvPr id="23" name="Marcador de texto 10">
            <a:extLst>
              <a:ext uri="{FF2B5EF4-FFF2-40B4-BE49-F238E27FC236}">
                <a16:creationId xmlns:a16="http://schemas.microsoft.com/office/drawing/2014/main" id="{7C9D2145-8B38-B2C0-7B42-0834E6C64F2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15753" y="3286332"/>
            <a:ext cx="6214855" cy="62865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Agenda/Topic Name</a:t>
            </a:r>
          </a:p>
        </p:txBody>
      </p:sp>
      <p:sp>
        <p:nvSpPr>
          <p:cNvPr id="24" name="Marcador de texto 10">
            <a:extLst>
              <a:ext uri="{FF2B5EF4-FFF2-40B4-BE49-F238E27FC236}">
                <a16:creationId xmlns:a16="http://schemas.microsoft.com/office/drawing/2014/main" id="{CDBB6296-8A3B-3269-7223-8DADB97E612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15753" y="4121219"/>
            <a:ext cx="6214855" cy="62865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Agenda/Topic Name</a:t>
            </a:r>
          </a:p>
        </p:txBody>
      </p:sp>
      <p:sp>
        <p:nvSpPr>
          <p:cNvPr id="25" name="Marcador de texto 10">
            <a:extLst>
              <a:ext uri="{FF2B5EF4-FFF2-40B4-BE49-F238E27FC236}">
                <a16:creationId xmlns:a16="http://schemas.microsoft.com/office/drawing/2014/main" id="{A524C55F-AD89-E3A9-176B-F4B618C6CEF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15753" y="4929601"/>
            <a:ext cx="6214855" cy="62865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Agenda/Topic Name</a:t>
            </a:r>
          </a:p>
        </p:txBody>
      </p:sp>
      <p:sp>
        <p:nvSpPr>
          <p:cNvPr id="26" name="Marcador de texto 10">
            <a:extLst>
              <a:ext uri="{FF2B5EF4-FFF2-40B4-BE49-F238E27FC236}">
                <a16:creationId xmlns:a16="http://schemas.microsoft.com/office/drawing/2014/main" id="{2143085B-BD7B-6680-0BA9-85340472F7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15753" y="5751236"/>
            <a:ext cx="6214855" cy="628650"/>
          </a:xfrm>
          <a:ln>
            <a:noFill/>
          </a:ln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Agenda/Topic Name</a:t>
            </a:r>
          </a:p>
        </p:txBody>
      </p:sp>
      <p:pic>
        <p:nvPicPr>
          <p:cNvPr id="30" name="Gráfico 29">
            <a:extLst>
              <a:ext uri="{FF2B5EF4-FFF2-40B4-BE49-F238E27FC236}">
                <a16:creationId xmlns:a16="http://schemas.microsoft.com/office/drawing/2014/main" id="{4F99D529-BB1B-A066-43FD-51E51429B2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38762" y="282811"/>
            <a:ext cx="1953239" cy="767344"/>
          </a:xfrm>
          <a:prstGeom prst="rect">
            <a:avLst/>
          </a:prstGeom>
        </p:spPr>
      </p:pic>
      <p:pic>
        <p:nvPicPr>
          <p:cNvPr id="32" name="Gráfico 31">
            <a:extLst>
              <a:ext uri="{FF2B5EF4-FFF2-40B4-BE49-F238E27FC236}">
                <a16:creationId xmlns:a16="http://schemas.microsoft.com/office/drawing/2014/main" id="{0C26BA1D-CCFC-BC63-7B98-641C1D4595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3087" b="27905"/>
          <a:stretch/>
        </p:blipFill>
        <p:spPr>
          <a:xfrm>
            <a:off x="0" y="2616947"/>
            <a:ext cx="3799647" cy="424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05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>
            <a:extLst>
              <a:ext uri="{FF2B5EF4-FFF2-40B4-BE49-F238E27FC236}">
                <a16:creationId xmlns:a16="http://schemas.microsoft.com/office/drawing/2014/main" id="{73EC1E26-9362-AD74-4492-26C5353E53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535" t="19259" r="48442" b="22925"/>
          <a:stretch/>
        </p:blipFill>
        <p:spPr>
          <a:xfrm>
            <a:off x="5457825" y="0"/>
            <a:ext cx="6734176" cy="6858000"/>
          </a:xfrm>
          <a:prstGeom prst="rect">
            <a:avLst/>
          </a:prstGeom>
        </p:spPr>
      </p:pic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B89FB659-CF02-827E-EF82-4D714A557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38739" y="1736035"/>
            <a:ext cx="8514522" cy="4545496"/>
          </a:xfrm>
        </p:spPr>
        <p:txBody>
          <a:bodyPr>
            <a:normAutofit/>
          </a:bodyPr>
          <a:lstStyle>
            <a:lvl1pPr marL="0" indent="0" algn="just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here</a:t>
            </a:r>
          </a:p>
        </p:txBody>
      </p:sp>
      <p:sp>
        <p:nvSpPr>
          <p:cNvPr id="2" name="Título 5">
            <a:extLst>
              <a:ext uri="{FF2B5EF4-FFF2-40B4-BE49-F238E27FC236}">
                <a16:creationId xmlns:a16="http://schemas.microsoft.com/office/drawing/2014/main" id="{96E86066-B429-A0CB-C4B0-3318A9C9C2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5721" y="576469"/>
            <a:ext cx="6140558" cy="993449"/>
          </a:xfrm>
        </p:spPr>
        <p:txBody>
          <a:bodyPr anchor="ctr">
            <a:normAutofit/>
          </a:bodyPr>
          <a:lstStyle>
            <a:lvl1pPr algn="ctr"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s-MX" dirty="0"/>
              <a:t>Title Here</a:t>
            </a:r>
            <a:endParaRPr lang="en-U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A8CF35C-DC59-1341-5BA1-3B00EADC9C36}"/>
              </a:ext>
            </a:extLst>
          </p:cNvPr>
          <p:cNvSpPr/>
          <p:nvPr userDrawn="1"/>
        </p:nvSpPr>
        <p:spPr>
          <a:xfrm>
            <a:off x="0" y="6635946"/>
            <a:ext cx="12192000" cy="2220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5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v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áfico 9">
            <a:extLst>
              <a:ext uri="{FF2B5EF4-FFF2-40B4-BE49-F238E27FC236}">
                <a16:creationId xmlns:a16="http://schemas.microsoft.com/office/drawing/2014/main" id="{16B1D542-9EE5-13F8-8BB4-FF04823B62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535" t="19259" r="48442" b="22925"/>
          <a:stretch/>
        </p:blipFill>
        <p:spPr>
          <a:xfrm>
            <a:off x="5457825" y="0"/>
            <a:ext cx="6734176" cy="685800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6BE4233A-2854-7A7C-D67E-F2DECDA1DA28}"/>
              </a:ext>
            </a:extLst>
          </p:cNvPr>
          <p:cNvSpPr/>
          <p:nvPr userDrawn="1"/>
        </p:nvSpPr>
        <p:spPr>
          <a:xfrm>
            <a:off x="0" y="0"/>
            <a:ext cx="12192000" cy="1272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60D9D997-0E50-96E5-C7F1-3FD1BAFB58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38762" y="282811"/>
            <a:ext cx="1953239" cy="767344"/>
          </a:xfrm>
          <a:prstGeom prst="rect">
            <a:avLst/>
          </a:prstGeom>
        </p:spPr>
      </p:pic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B89FB659-CF02-827E-EF82-4D714A557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6956" y="1594777"/>
            <a:ext cx="11198087" cy="4726511"/>
          </a:xfrm>
        </p:spPr>
        <p:txBody>
          <a:bodyPr>
            <a:normAutofit/>
          </a:bodyPr>
          <a:lstStyle>
            <a:lvl1pPr marL="0" indent="0" algn="just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here</a:t>
            </a:r>
          </a:p>
        </p:txBody>
      </p:sp>
      <p:sp>
        <p:nvSpPr>
          <p:cNvPr id="11" name="Título 5">
            <a:extLst>
              <a:ext uri="{FF2B5EF4-FFF2-40B4-BE49-F238E27FC236}">
                <a16:creationId xmlns:a16="http://schemas.microsoft.com/office/drawing/2014/main" id="{4EDD18C8-81D9-5850-A29F-8B0BE5616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55" y="293954"/>
            <a:ext cx="9141807" cy="767344"/>
          </a:xfrm>
        </p:spPr>
        <p:txBody>
          <a:bodyPr anchor="ctr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7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2D90CB9D-7777-F40A-60D3-848DC66476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3087" b="27905"/>
          <a:stretch/>
        </p:blipFill>
        <p:spPr>
          <a:xfrm>
            <a:off x="0" y="2616947"/>
            <a:ext cx="3799647" cy="4241053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F33ECDCA-3153-236F-6AA6-F81EEC148E4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38762" y="282811"/>
            <a:ext cx="1953239" cy="767344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A96499B-5584-03B4-471C-C9E85DE99BDB}"/>
              </a:ext>
            </a:extLst>
          </p:cNvPr>
          <p:cNvSpPr/>
          <p:nvPr userDrawn="1"/>
        </p:nvSpPr>
        <p:spPr>
          <a:xfrm>
            <a:off x="0" y="6635946"/>
            <a:ext cx="12192000" cy="2220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id="{F4DD93F9-9AAA-9AE4-8D92-B78B229434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9999" y="780441"/>
            <a:ext cx="6140558" cy="993449"/>
          </a:xfrm>
        </p:spPr>
        <p:txBody>
          <a:bodyPr anchor="ctr">
            <a:normAutofit/>
          </a:bodyPr>
          <a:lstStyle>
            <a:lvl1pPr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s-MX" dirty="0"/>
              <a:t>Case Study</a:t>
            </a:r>
            <a:endParaRPr lang="en-US" dirty="0"/>
          </a:p>
        </p:txBody>
      </p:sp>
      <p:sp>
        <p:nvSpPr>
          <p:cNvPr id="12" name="Marcador de texto 10">
            <a:extLst>
              <a:ext uri="{FF2B5EF4-FFF2-40B4-BE49-F238E27FC236}">
                <a16:creationId xmlns:a16="http://schemas.microsoft.com/office/drawing/2014/main" id="{6BCEE3F1-1709-5F6C-E766-28BA63F99C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79304" y="2097077"/>
            <a:ext cx="8295861" cy="3988904"/>
          </a:xfrm>
          <a:ln>
            <a:noFill/>
          </a:ln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Copy</a:t>
            </a:r>
          </a:p>
        </p:txBody>
      </p:sp>
    </p:spTree>
    <p:extLst>
      <p:ext uri="{BB962C8B-B14F-4D97-AF65-F5344CB8AC3E}">
        <p14:creationId xmlns:p14="http://schemas.microsoft.com/office/powerpoint/2010/main" val="65462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F33ECDCA-3153-236F-6AA6-F81EEC148E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38762" y="282811"/>
            <a:ext cx="1953239" cy="767344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A96499B-5584-03B4-471C-C9E85DE99BDB}"/>
              </a:ext>
            </a:extLst>
          </p:cNvPr>
          <p:cNvSpPr/>
          <p:nvPr userDrawn="1"/>
        </p:nvSpPr>
        <p:spPr>
          <a:xfrm>
            <a:off x="0" y="0"/>
            <a:ext cx="4850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CA9C102-F5E6-ECEC-988B-F1B53BA76D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44238" y="1948693"/>
            <a:ext cx="6553820" cy="4465359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s-MX" dirty="0"/>
              <a:t>Bullet list here</a:t>
            </a:r>
            <a:endParaRPr lang="en-US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21AB5672-F567-57F0-8E55-FB5CB5917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942" y="443948"/>
            <a:ext cx="3926267" cy="1225826"/>
          </a:xfrm>
        </p:spPr>
        <p:txBody>
          <a:bodyPr anchor="t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Title here</a:t>
            </a:r>
            <a:endParaRPr lang="en-US" dirty="0"/>
          </a:p>
        </p:txBody>
      </p:sp>
      <p:sp>
        <p:nvSpPr>
          <p:cNvPr id="7" name="Marcador de texto 4">
            <a:extLst>
              <a:ext uri="{FF2B5EF4-FFF2-40B4-BE49-F238E27FC236}">
                <a16:creationId xmlns:a16="http://schemas.microsoft.com/office/drawing/2014/main" id="{0D7FD0C6-8C91-F3CD-6ED5-5E430B07E8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3942" y="1948693"/>
            <a:ext cx="3926266" cy="446535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Body copy here</a:t>
            </a: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022A6184-B86F-6088-7870-05118CC4F2D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3087" b="27905"/>
          <a:stretch/>
        </p:blipFill>
        <p:spPr>
          <a:xfrm>
            <a:off x="0" y="2616947"/>
            <a:ext cx="3799647" cy="424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60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21AB5672-F567-57F0-8E55-FB5CB5917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458" y="1275442"/>
            <a:ext cx="6179136" cy="1113183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s-MX" dirty="0"/>
              <a:t>Title here</a:t>
            </a:r>
            <a:endParaRPr lang="en-US" dirty="0"/>
          </a:p>
        </p:txBody>
      </p:sp>
      <p:sp>
        <p:nvSpPr>
          <p:cNvPr id="7" name="Marcador de texto 4">
            <a:extLst>
              <a:ext uri="{FF2B5EF4-FFF2-40B4-BE49-F238E27FC236}">
                <a16:creationId xmlns:a16="http://schemas.microsoft.com/office/drawing/2014/main" id="{0D7FD0C6-8C91-F3CD-6ED5-5E430B07E8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3458" y="2607912"/>
            <a:ext cx="6179136" cy="351120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here</a:t>
            </a:r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87BD0170-EC7A-1FAD-1951-0DC20A5A6A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35687" y="0"/>
            <a:ext cx="4956313" cy="663594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16" name="Gráfico 15">
            <a:extLst>
              <a:ext uri="{FF2B5EF4-FFF2-40B4-BE49-F238E27FC236}">
                <a16:creationId xmlns:a16="http://schemas.microsoft.com/office/drawing/2014/main" id="{50F46712-343E-C5D6-FE1C-BD27C9454B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684" y="282811"/>
            <a:ext cx="1953239" cy="767344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42EF9950-07EB-8D51-FBE0-00878FED703A}"/>
              </a:ext>
            </a:extLst>
          </p:cNvPr>
          <p:cNvSpPr/>
          <p:nvPr userDrawn="1"/>
        </p:nvSpPr>
        <p:spPr>
          <a:xfrm>
            <a:off x="0" y="6635946"/>
            <a:ext cx="12192000" cy="2220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7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21AB5672-F567-57F0-8E55-FB5CB5917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18553" y="1222433"/>
            <a:ext cx="6179136" cy="1113183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Title here</a:t>
            </a:r>
            <a:endParaRPr lang="en-US" dirty="0"/>
          </a:p>
        </p:txBody>
      </p:sp>
      <p:sp>
        <p:nvSpPr>
          <p:cNvPr id="7" name="Marcador de texto 4">
            <a:extLst>
              <a:ext uri="{FF2B5EF4-FFF2-40B4-BE49-F238E27FC236}">
                <a16:creationId xmlns:a16="http://schemas.microsoft.com/office/drawing/2014/main" id="{0D7FD0C6-8C91-F3CD-6ED5-5E430B07E8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18553" y="2554903"/>
            <a:ext cx="6179136" cy="351120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copy here</a:t>
            </a:r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87BD0170-EC7A-1FAD-1951-0DC20A5A6A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956313" cy="663594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02EE87EF-0A3C-DEE2-D8B4-B6A9F3B641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38762" y="282811"/>
            <a:ext cx="1953239" cy="767344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FFCF3E2F-1473-D548-E7C7-864DB9D85FFF}"/>
              </a:ext>
            </a:extLst>
          </p:cNvPr>
          <p:cNvSpPr/>
          <p:nvPr userDrawn="1"/>
        </p:nvSpPr>
        <p:spPr>
          <a:xfrm>
            <a:off x="0" y="6635946"/>
            <a:ext cx="12192000" cy="2220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1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D19C32-55D9-EDBE-D0F9-B188C3D75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9CB6B1-5EBA-7415-BED5-891294D3A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8E63E2-02D1-95FB-C7A7-5A3A483C7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29DE4F-52B2-2343-A20C-F0A55CB4EA9D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29AC3A-4A11-BD53-4EE8-1665EC062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BEB8F8-3E53-F167-971B-E4F0C4260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85CFD8-4C0C-4D4F-845B-385208FF4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2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68" r:id="rId4"/>
    <p:sldLayoutId id="2147483650" r:id="rId5"/>
    <p:sldLayoutId id="2147483662" r:id="rId6"/>
    <p:sldLayoutId id="2147483663" r:id="rId7"/>
    <p:sldLayoutId id="2147483664" r:id="rId8"/>
    <p:sldLayoutId id="2147483665" r:id="rId9"/>
    <p:sldLayoutId id="2147483655" r:id="rId10"/>
    <p:sldLayoutId id="2147483666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4DC5F-97E9-FD32-8BE9-84D0DBDE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535B10-1497-5ACA-CFE6-27517BA085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Date</a:t>
            </a:r>
          </a:p>
          <a:p>
            <a:r>
              <a:rPr lang="en-US" dirty="0"/>
              <a:t>Faculty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A3D7C0-6F69-D35D-A9D4-1A01F0635D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YOUR 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1742945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7308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55728-290E-1B37-2167-BF010389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6F791D-59FF-7568-2BA0-0730C53509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FD86329-4C01-FCFE-7DC9-ACF85767F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39" y="2081491"/>
            <a:ext cx="5986005" cy="1325563"/>
          </a:xfrm>
        </p:spPr>
        <p:txBody>
          <a:bodyPr/>
          <a:lstStyle/>
          <a:p>
            <a:r>
              <a:rPr lang="en-US" dirty="0"/>
              <a:t>Title Slide</a:t>
            </a:r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768624CF-CDB5-E6C9-3639-8F75BB03FA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7139" y="5488545"/>
            <a:ext cx="5986005" cy="817822"/>
          </a:xfrm>
        </p:spPr>
        <p:txBody>
          <a:bodyPr/>
          <a:lstStyle/>
          <a:p>
            <a:r>
              <a:rPr lang="en-US" dirty="0"/>
              <a:t>Date</a:t>
            </a:r>
          </a:p>
          <a:p>
            <a:r>
              <a:rPr lang="en-US" dirty="0"/>
              <a:t>Faculty</a:t>
            </a:r>
          </a:p>
        </p:txBody>
      </p:sp>
      <p:sp>
        <p:nvSpPr>
          <p:cNvPr id="7" name="Marcador de texto 3">
            <a:extLst>
              <a:ext uri="{FF2B5EF4-FFF2-40B4-BE49-F238E27FC236}">
                <a16:creationId xmlns:a16="http://schemas.microsoft.com/office/drawing/2014/main" id="{CAEAA11E-ECDB-A3E2-4C45-90629E43CF6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7139" y="3541697"/>
            <a:ext cx="5986005" cy="1106519"/>
          </a:xfrm>
        </p:spPr>
        <p:txBody>
          <a:bodyPr/>
          <a:lstStyle/>
          <a:p>
            <a:r>
              <a:rPr lang="en-US" dirty="0"/>
              <a:t>YOUR 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382072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5617D75-9FC2-A29C-B54A-CE82FE2BE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E6C17D-4330-C2D4-98AF-33B538F23F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4E8E06-DDD8-F36C-3320-72790D528C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81F527-7980-8CA6-FD9E-68600C7D66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62F4C4B-842E-AD17-A155-1481C79F21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4564FFE2-24F3-AF17-FCDF-A4134A1452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030993F2-86BE-3F53-8F63-33BFEFD8D9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Agenda/Topic Name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BD20B3B5-605A-AF8C-7F26-50274EA03A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Agenda/Topic Name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A224CF1F-7FDF-52B3-19D0-1C4186B33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Agenda/Topic Name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6B3FF5FE-D2D9-A02A-40A1-CCECDF4F1B2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Agenda/Topic Name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75F69053-219D-BE1F-AA3A-7C5BB3B54C5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Agenda/Topic Name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832845E8-D02A-FDF7-188B-03A999EA47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Agenda/Topic Name</a:t>
            </a:r>
          </a:p>
        </p:txBody>
      </p:sp>
    </p:spTree>
    <p:extLst>
      <p:ext uri="{BB962C8B-B14F-4D97-AF65-F5344CB8AC3E}">
        <p14:creationId xmlns:p14="http://schemas.microsoft.com/office/powerpoint/2010/main" val="389314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66960186-88BF-073F-3AE6-E1B2FF1329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143705C-B53B-6A85-C3B4-231455E3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Text</a:t>
            </a:r>
          </a:p>
        </p:txBody>
      </p:sp>
    </p:spTree>
    <p:extLst>
      <p:ext uri="{BB962C8B-B14F-4D97-AF65-F5344CB8AC3E}">
        <p14:creationId xmlns:p14="http://schemas.microsoft.com/office/powerpoint/2010/main" val="4095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ED674-607E-90B6-7E58-F6D76ADEC5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55C5ED0-DE64-2046-2D21-4216C083D1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A458DC3-D822-B29A-B10B-D3C4228F2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Heavy text</a:t>
            </a:r>
          </a:p>
        </p:txBody>
      </p:sp>
    </p:spTree>
    <p:extLst>
      <p:ext uri="{BB962C8B-B14F-4D97-AF65-F5344CB8AC3E}">
        <p14:creationId xmlns:p14="http://schemas.microsoft.com/office/powerpoint/2010/main" val="393455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CDE1C-8BBC-F59D-692F-11C71DC83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998" y="780441"/>
            <a:ext cx="6933175" cy="993449"/>
          </a:xfrm>
        </p:spPr>
        <p:txBody>
          <a:bodyPr>
            <a:normAutofit/>
          </a:bodyPr>
          <a:lstStyle/>
          <a:p>
            <a:r>
              <a:rPr lang="en-US" dirty="0"/>
              <a:t>Case Study - Jane D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92819B8B-7628-2121-B722-9AA1C6C78272}"/>
              </a:ext>
            </a:extLst>
          </p:cNvPr>
          <p:cNvSpPr txBox="1"/>
          <p:nvPr/>
        </p:nvSpPr>
        <p:spPr>
          <a:xfrm>
            <a:off x="4078836" y="2372225"/>
            <a:ext cx="7183481" cy="183845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PT ID: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CC: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PMH: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Lifestyle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FH: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Current Medications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948630CB-942D-4F4D-6E20-6EF0C818002F}"/>
              </a:ext>
            </a:extLst>
          </p:cNvPr>
          <p:cNvSpPr txBox="1"/>
          <p:nvPr/>
        </p:nvSpPr>
        <p:spPr>
          <a:xfrm>
            <a:off x="4078837" y="4323233"/>
            <a:ext cx="3459136" cy="175432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Examination</a:t>
            </a:r>
            <a:endParaRPr lang="en-US" sz="3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Height:</a:t>
            </a:r>
          </a:p>
          <a:p>
            <a:pPr>
              <a:lnSpc>
                <a:spcPct val="120000"/>
              </a:lnSpc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BMI: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BP: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HR: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D7632C3C-CEFD-5148-F0B9-C0ACDAB97B96}"/>
              </a:ext>
            </a:extLst>
          </p:cNvPr>
          <p:cNvSpPr txBox="1"/>
          <p:nvPr/>
        </p:nvSpPr>
        <p:spPr>
          <a:xfrm>
            <a:off x="7718185" y="4300993"/>
            <a:ext cx="3544133" cy="175432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 Results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TC: 111 mg/dl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TG: 111 md/dl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HDL: 11 mg/dl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LDL: 108 mg/dl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Non-HDL: 111 mg/dl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7475871B-3170-318E-1C96-8FD089FE4F3C}"/>
              </a:ext>
            </a:extLst>
          </p:cNvPr>
          <p:cNvSpPr txBox="1"/>
          <p:nvPr/>
        </p:nvSpPr>
        <p:spPr>
          <a:xfrm>
            <a:off x="9513611" y="4921568"/>
            <a:ext cx="1748707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Cr: 0.7 mg/dl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ALT: 20 U/L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TSH – WN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GFR: 83 mL/min</a:t>
            </a:r>
          </a:p>
        </p:txBody>
      </p:sp>
    </p:spTree>
    <p:extLst>
      <p:ext uri="{BB962C8B-B14F-4D97-AF65-F5344CB8AC3E}">
        <p14:creationId xmlns:p14="http://schemas.microsoft.com/office/powerpoint/2010/main" val="245046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5881BE8D-CBB9-2309-20AF-84226EA426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  <a:p>
            <a:r>
              <a:rPr lang="en-US" dirty="0"/>
              <a:t>Bullet 4</a:t>
            </a:r>
          </a:p>
          <a:p>
            <a:r>
              <a:rPr lang="en-US" dirty="0"/>
              <a:t>Bullet 5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D4DDDD8-F99F-3507-7311-102C808B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Bulleted List Slide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800794-B7F5-4C66-902A-0AF34E82C9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93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155F2-61C9-0F6D-7A65-53F77BA75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9DF8D7-C4C1-9DCB-C08A-33EFA29FE7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Male nurses welcome on International Men's Day! - Richmond Nursing Agency  Ltd">
            <a:extLst>
              <a:ext uri="{FF2B5EF4-FFF2-40B4-BE49-F238E27FC236}">
                <a16:creationId xmlns:a16="http://schemas.microsoft.com/office/drawing/2014/main" id="{DCBCC151-74F6-2C40-2FAE-85CCE05B03B3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0" r="46538"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97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A0C1A-8C0F-2796-DEDD-FA1514A73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866929-35DE-1B11-33E6-6476673E54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40B37B3-16B4-A656-0170-602BFC9445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5" name="Picture 4" descr="Male nurses welcome on International Men's Day! - Richmond Nursing Agency  Ltd">
            <a:extLst>
              <a:ext uri="{FF2B5EF4-FFF2-40B4-BE49-F238E27FC236}">
                <a16:creationId xmlns:a16="http://schemas.microsoft.com/office/drawing/2014/main" id="{C299E86D-88AC-D04C-1787-0379A82CA8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0" r="46538"/>
          <a:stretch/>
        </p:blipFill>
        <p:spPr bwMode="auto">
          <a:xfrm>
            <a:off x="0" y="0"/>
            <a:ext cx="4956313" cy="663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735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CNA">
      <a:dk1>
        <a:srgbClr val="282E61"/>
      </a:dk1>
      <a:lt1>
        <a:srgbClr val="FFFFFF"/>
      </a:lt1>
      <a:dk2>
        <a:srgbClr val="DC143C"/>
      </a:dk2>
      <a:lt2>
        <a:srgbClr val="F5F6FF"/>
      </a:lt2>
      <a:accent1>
        <a:srgbClr val="4169E1"/>
      </a:accent1>
      <a:accent2>
        <a:srgbClr val="9F2433"/>
      </a:accent2>
      <a:accent3>
        <a:srgbClr val="CBD0FF"/>
      </a:accent3>
      <a:accent4>
        <a:srgbClr val="EAECFF"/>
      </a:accent4>
      <a:accent5>
        <a:srgbClr val="F4F6FF"/>
      </a:accent5>
      <a:accent6>
        <a:srgbClr val="DB143B"/>
      </a:accent6>
      <a:hlink>
        <a:srgbClr val="4169E1"/>
      </a:hlink>
      <a:folHlink>
        <a:srgbClr val="9F2433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A49E7087DDAC4E99D70F92FFFF1B4D" ma:contentTypeVersion="19" ma:contentTypeDescription="Create a new document." ma:contentTypeScope="" ma:versionID="275484a5a8728a4d19a5560456287bcd">
  <xsd:schema xmlns:xsd="http://www.w3.org/2001/XMLSchema" xmlns:xs="http://www.w3.org/2001/XMLSchema" xmlns:p="http://schemas.microsoft.com/office/2006/metadata/properties" xmlns:ns2="6f7bbb94-6501-44b4-bb8d-d3330f475373" xmlns:ns3="c2f55421-7d34-444f-b2d6-fd90ac189e29" targetNamespace="http://schemas.microsoft.com/office/2006/metadata/properties" ma:root="true" ma:fieldsID="6c5633cf0f881ec89b460bc96daa2a35" ns2:_="" ns3:_="">
    <xsd:import namespace="6f7bbb94-6501-44b4-bb8d-d3330f475373"/>
    <xsd:import namespace="c2f55421-7d34-444f-b2d6-fd90ac189e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7bbb94-6501-44b4-bb8d-d3330f475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f15a96-567d-415f-a37c-3f91798b65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55421-7d34-444f-b2d6-fd90ac189e2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808803e-f459-4724-849d-ac3596339ca7}" ma:internalName="TaxCatchAll" ma:showField="CatchAllData" ma:web="c2f55421-7d34-444f-b2d6-fd90ac189e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7bbb94-6501-44b4-bb8d-d3330f475373">
      <Terms xmlns="http://schemas.microsoft.com/office/infopath/2007/PartnerControls"/>
    </lcf76f155ced4ddcb4097134ff3c332f>
    <TaxCatchAll xmlns="c2f55421-7d34-444f-b2d6-fd90ac189e29" xsi:nil="true"/>
  </documentManagement>
</p:properties>
</file>

<file path=customXml/itemProps1.xml><?xml version="1.0" encoding="utf-8"?>
<ds:datastoreItem xmlns:ds="http://schemas.openxmlformats.org/officeDocument/2006/customXml" ds:itemID="{F3A5F402-2BFC-4B66-9102-457EFF805AC3}"/>
</file>

<file path=customXml/itemProps2.xml><?xml version="1.0" encoding="utf-8"?>
<ds:datastoreItem xmlns:ds="http://schemas.openxmlformats.org/officeDocument/2006/customXml" ds:itemID="{ED288E87-6ADA-4979-9E7E-B82DD725C2A7}"/>
</file>

<file path=customXml/itemProps3.xml><?xml version="1.0" encoding="utf-8"?>
<ds:datastoreItem xmlns:ds="http://schemas.openxmlformats.org/officeDocument/2006/customXml" ds:itemID="{F1BCEEBD-BC5B-4379-BBC6-A5485BBA327F}"/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316</Words>
  <Application>Microsoft Macintosh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Aptos</vt:lpstr>
      <vt:lpstr>Arial</vt:lpstr>
      <vt:lpstr>Tema de Office</vt:lpstr>
      <vt:lpstr>Title Slide</vt:lpstr>
      <vt:lpstr>Title Slide</vt:lpstr>
      <vt:lpstr>PowerPoint Presentation</vt:lpstr>
      <vt:lpstr>Normal Text</vt:lpstr>
      <vt:lpstr>Heavy text</vt:lpstr>
      <vt:lpstr>Case Study - Jane D</vt:lpstr>
      <vt:lpstr>Bulleted List Slide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andrea ortiz</dc:creator>
  <cp:lastModifiedBy>Ana Maria Rivera-Pramuk</cp:lastModifiedBy>
  <cp:revision>4</cp:revision>
  <dcterms:created xsi:type="dcterms:W3CDTF">2025-03-27T00:02:51Z</dcterms:created>
  <dcterms:modified xsi:type="dcterms:W3CDTF">2025-03-28T16:07:28Z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0x010100F1A49E7087DDAC4E99D70F92FFFF1B4D</vt:lpwstr>
  </property>
</Properties>
</file>